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tableStyles" Target="tableStyle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1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en" lang="en-US"/>
              <a:t>Com</a:t>
            </a:r>
            <a:r>
              <a:rPr altLang="en" lang="en-US"/>
              <a:t>p</a:t>
            </a:r>
            <a:r>
              <a:rPr altLang="en" lang="en-US"/>
              <a:t>l</a:t>
            </a:r>
            <a:r>
              <a:rPr altLang="en" lang="en-US"/>
              <a:t>e</a:t>
            </a:r>
            <a:r>
              <a:rPr altLang="en" lang="en-US"/>
              <a:t>x</a:t>
            </a:r>
            <a:br>
              <a:rPr altLang="en" lang="en-US"/>
            </a:br>
            <a:r>
              <a:rPr altLang="en" lang="en-US"/>
              <a:t>I</a:t>
            </a:r>
            <a:r>
              <a:rPr altLang="en" lang="en-US"/>
              <a:t>n</a:t>
            </a:r>
            <a:r>
              <a:rPr altLang="en" lang="en-US"/>
              <a:t>t</a:t>
            </a:r>
            <a:r>
              <a:rPr altLang="en" lang="en-US"/>
              <a:t>e</a:t>
            </a:r>
            <a:r>
              <a:rPr altLang="en" lang="en-US"/>
              <a:t>g</a:t>
            </a:r>
            <a:r>
              <a:rPr altLang="en" lang="en-US"/>
              <a:t>r</a:t>
            </a:r>
            <a:r>
              <a:rPr altLang="en" lang="en-US"/>
              <a:t>a</a:t>
            </a:r>
            <a:r>
              <a:rPr altLang="en" lang="en-US"/>
              <a:t>t</a:t>
            </a:r>
            <a:r>
              <a:rPr altLang="en" lang="en-US"/>
              <a:t>i</a:t>
            </a:r>
            <a:r>
              <a:rPr altLang="en" lang="en-US"/>
              <a:t>o</a:t>
            </a:r>
            <a:r>
              <a:rPr altLang="en" lang="en-US"/>
              <a:t>n</a:t>
            </a:r>
            <a:endParaRPr altLang="zh-CN" lang="en-US"/>
          </a:p>
        </p:txBody>
      </p:sp>
      <p:sp>
        <p:nvSpPr>
          <p:cNvPr id="104860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312199"/>
            <a:ext cx="9144000" cy="6715193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2264" y="0"/>
            <a:ext cx="8333637" cy="7106606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59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IN"/>
          </a:p>
        </p:txBody>
      </p:sp>
      <p:sp>
        <p:nvSpPr>
          <p:cNvPr id="1048595" name="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IN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9678">
            <a:off x="1708" y="-566140"/>
            <a:ext cx="9144000" cy="7393114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HRY-AL00</dc:creator>
  <dcterms:created xsi:type="dcterms:W3CDTF">2015-05-08T17:30:45Z</dcterms:created>
  <dcterms:modified xsi:type="dcterms:W3CDTF">2020-04-28T06:21:41Z</dcterms:modified>
</cp:coreProperties>
</file>