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02" r:id="rId2"/>
    <p:sldId id="305" r:id="rId3"/>
    <p:sldId id="303" r:id="rId4"/>
    <p:sldId id="304" r:id="rId5"/>
    <p:sldId id="306" r:id="rId6"/>
    <p:sldId id="307" r:id="rId7"/>
    <p:sldId id="308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46" autoAdjust="0"/>
  </p:normalViewPr>
  <p:slideViewPr>
    <p:cSldViewPr snapToGrid="0" snapToObjects="1">
      <p:cViewPr varScale="1">
        <p:scale>
          <a:sx n="134" d="100"/>
          <a:sy n="134" d="100"/>
        </p:scale>
        <p:origin x="-68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3D8B1-109F-405E-9E48-8795839F42AD}" type="datetimeFigureOut">
              <a:rPr lang="en-US" smtClean="0"/>
              <a:t>26-Mar-20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B358-A693-4746-8D03-9236B0BCF1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BB358-A693-4746-8D03-9236B0BCF17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7A20BF-A2A5-E34A-AF8C-DC97EF6AE47F}" type="datetimeFigureOut">
              <a:rPr lang="en-US" smtClean="0"/>
              <a:pPr/>
              <a:t>26-Mar-20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01011E-B741-F642-ACC1-1290C71665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7655" y="867676"/>
            <a:ext cx="751543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Subject : Bengali</a:t>
            </a:r>
          </a:p>
          <a:p>
            <a:r>
              <a:rPr lang="en-US" sz="3200" dirty="0" smtClean="0"/>
              <a:t>Course : B.A. </a:t>
            </a:r>
            <a:r>
              <a:rPr lang="en-US" sz="3200" dirty="0" err="1" smtClean="0"/>
              <a:t>Prog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Teachers Name : Dr. 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</a:t>
            </a:r>
            <a:r>
              <a:rPr lang="en-US" sz="3200" dirty="0" err="1" smtClean="0"/>
              <a:t>Chaudhuri</a:t>
            </a:r>
            <a:endParaRPr lang="en-US" sz="3200" dirty="0" smtClean="0"/>
          </a:p>
          <a:p>
            <a:r>
              <a:rPr lang="en-US" sz="3200" dirty="0" smtClean="0"/>
              <a:t>Semester : II</a:t>
            </a:r>
          </a:p>
          <a:p>
            <a:r>
              <a:rPr lang="en-US" sz="3200" dirty="0" smtClean="0"/>
              <a:t>Paper : </a:t>
            </a:r>
            <a:r>
              <a:rPr lang="en-US" sz="3200" dirty="0" smtClean="0"/>
              <a:t>Functional </a:t>
            </a:r>
            <a:r>
              <a:rPr lang="en-US" sz="3200" dirty="0" smtClean="0"/>
              <a:t>Grammar of the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79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Functional Grammar of the Language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3-25 16.18.34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04" y="0"/>
            <a:ext cx="346079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3-25 16.18.34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78" y="0"/>
            <a:ext cx="31302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3-25 16.18.34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131" y="0"/>
            <a:ext cx="317773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3-25 16.18.34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825" y="0"/>
            <a:ext cx="310834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3-25 16.18.34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60" y="683236"/>
            <a:ext cx="6711379" cy="371522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32</Words>
  <Application>Microsoft Macintosh PowerPoint</Application>
  <PresentationFormat>On-screen Show (16:9)</PresentationFormat>
  <Paragraphs>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Origin</vt:lpstr>
      <vt:lpstr>Slide 1</vt:lpstr>
      <vt:lpstr>Functional Grammar of the Language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18</cp:revision>
  <dcterms:created xsi:type="dcterms:W3CDTF">2020-03-26T05:47:13Z</dcterms:created>
  <dcterms:modified xsi:type="dcterms:W3CDTF">2020-03-26T08:50:54Z</dcterms:modified>
</cp:coreProperties>
</file>